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3138487"/>
            <a:ext cx="84772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490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20838"/>
            <a:ext cx="6048672" cy="152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229200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76390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9590" y="2420888"/>
            <a:ext cx="84707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590" y="3474184"/>
            <a:ext cx="8470745" cy="2521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2868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5517232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80928"/>
            <a:ext cx="6838950" cy="144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652664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5895"/>
            <a:ext cx="11089232" cy="55174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930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90737"/>
            <a:ext cx="116871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142" y="2348880"/>
            <a:ext cx="60199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142" y="3251704"/>
            <a:ext cx="11204490" cy="1386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142" y="5034206"/>
            <a:ext cx="60199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142" y="6006480"/>
            <a:ext cx="69560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81472"/>
            <a:ext cx="117062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54038"/>
            <a:ext cx="110585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36510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5654"/>
            <a:ext cx="116776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140968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550" y="4171115"/>
            <a:ext cx="13530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6332" y="5157192"/>
            <a:ext cx="15837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8602"/>
            <a:ext cx="110394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062162"/>
            <a:ext cx="118300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33537"/>
            <a:ext cx="109918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365104"/>
            <a:ext cx="5876925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0074" y="3645024"/>
            <a:ext cx="7152109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944542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4108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7" y="3212976"/>
            <a:ext cx="42901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315" y="3976905"/>
            <a:ext cx="91100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315" y="4937604"/>
            <a:ext cx="91100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99060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933056"/>
            <a:ext cx="82089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7632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43050"/>
            <a:ext cx="107918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573016"/>
            <a:ext cx="3811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5674" y="4545290"/>
            <a:ext cx="72906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14550"/>
            <a:ext cx="108108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191750" cy="436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568590"/>
            <a:ext cx="48006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33525"/>
            <a:ext cx="117157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91527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345010"/>
            <a:ext cx="4352925" cy="432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2064" y="2310509"/>
            <a:ext cx="4800600" cy="3438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850" y="2252315"/>
            <a:ext cx="62642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849" y="3074117"/>
            <a:ext cx="70167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3787" y="4149080"/>
            <a:ext cx="4505325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139064"/>
            <a:ext cx="3162300" cy="165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1049" y="4162876"/>
            <a:ext cx="3009900" cy="1609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337455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988799"/>
            <a:ext cx="4349502" cy="28245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3284984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95500"/>
            <a:ext cx="117729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0027"/>
            <a:ext cx="110775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35958"/>
            <a:ext cx="6048672" cy="3461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64293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764" y="1844824"/>
            <a:ext cx="9029700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7662" y="1052736"/>
            <a:ext cx="67425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7662" y="1920837"/>
            <a:ext cx="91908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7662" y="2881536"/>
            <a:ext cx="9190826" cy="979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7662" y="4409394"/>
            <a:ext cx="91908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7662" y="5242771"/>
            <a:ext cx="91908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97662" y="6087723"/>
            <a:ext cx="91908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2025-12-17T09:19:23Z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